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pic>
        <p:nvPicPr>
          <p:cNvPr id="1027" name="Picture 3" descr="C:\Users\Lauretta\Documents\6. Comms Connect Melbourne\2016\10th Logo\CCMelbn_10yr_logo_lon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11"/>
            <a:ext cx="3818483" cy="92869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6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8F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2" descr="C:\Users\Lauretta\Documents\6. Comms Connect Melbourne\2016\10th Logo\CCMelbn_10yr_logo_squ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8"/>
            <a:ext cx="1571604" cy="9727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69B2-7696-4A8A-A775-89BDFF08BEEE}" type="datetimeFigureOut">
              <a:rPr lang="en-US" smtClean="0"/>
              <a:pPr/>
              <a:t>9/13/2016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99DB-FE6D-4F85-8794-2CC810F1C90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ounded Rectangle 6"/>
          <p:cNvSpPr/>
          <p:nvPr userDrawn="1"/>
        </p:nvSpPr>
        <p:spPr>
          <a:xfrm>
            <a:off x="0" y="1"/>
            <a:ext cx="9144000" cy="142857"/>
          </a:xfrm>
          <a:prstGeom prst="roundRect">
            <a:avLst/>
          </a:prstGeom>
          <a:solidFill>
            <a:srgbClr val="008F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>
              <a:solidFill>
                <a:srgbClr val="008FC9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569B2-7696-4A8A-A775-89BDFF08BEEE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9/13/2016</a:t>
            </a:fld>
            <a:endParaRPr kumimoji="0" lang="en-A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599DB-FE6D-4F85-8794-2CC810F1C90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669BB-0667-4ACD-A029-84B2F6E720C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18A9D-9EB8-471D-8881-36FCC2B141B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147012" y="4707481"/>
            <a:ext cx="2344255" cy="19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AU" sz="1600" b="1" dirty="0">
                <a:solidFill>
                  <a:schemeClr val="bg1"/>
                </a:solidFill>
              </a:rPr>
              <a:t>www.comms-connect.com.au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71438" y="4786328"/>
            <a:ext cx="3000364" cy="285752"/>
          </a:xfrm>
          <a:prstGeom prst="roundRect">
            <a:avLst/>
          </a:prstGeom>
          <a:solidFill>
            <a:srgbClr val="18489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1857356" y="4786328"/>
            <a:ext cx="1214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AU" sz="1200" b="1" i="1" dirty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  <a:t>#</a:t>
            </a:r>
            <a:r>
              <a:rPr lang="en-AU" sz="1200" b="1" i="1" dirty="0" err="1" smtClean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  <a:t>CommsMELB</a:t>
            </a:r>
            <a:endParaRPr lang="en-AU" sz="1200" b="1" i="1" dirty="0">
              <a:solidFill>
                <a:schemeClr val="bg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 userDrawn="1"/>
        </p:nvSpPr>
        <p:spPr bwMode="auto">
          <a:xfrm>
            <a:off x="428596" y="4786328"/>
            <a:ext cx="16430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AU" sz="1200" b="1" dirty="0">
                <a:solidFill>
                  <a:schemeClr val="bg1"/>
                </a:solidFill>
                <a:latin typeface="+mn-lt"/>
              </a:rPr>
              <a:t>@</a:t>
            </a:r>
            <a:r>
              <a:rPr lang="en-AU" sz="1200" b="1" dirty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  <a:t>CommsConnectANZ</a:t>
            </a:r>
          </a:p>
        </p:txBody>
      </p:sp>
      <p:pic>
        <p:nvPicPr>
          <p:cNvPr id="16" name="Picture 2" descr="https://g.twimg.com/Twitter_logo_blue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4857766"/>
            <a:ext cx="214314" cy="19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 userDrawn="1"/>
        </p:nvSpPr>
        <p:spPr>
          <a:xfrm>
            <a:off x="3143291" y="4786328"/>
            <a:ext cx="5857865" cy="285752"/>
          </a:xfrm>
          <a:prstGeom prst="roundRect">
            <a:avLst/>
          </a:prstGeom>
          <a:solidFill>
            <a:srgbClr val="008F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8" name="Rectangle 17"/>
          <p:cNvSpPr/>
          <p:nvPr userDrawn="1"/>
        </p:nvSpPr>
        <p:spPr>
          <a:xfrm>
            <a:off x="3643306" y="4857766"/>
            <a:ext cx="5214974" cy="166687"/>
          </a:xfrm>
          <a:prstGeom prst="rect">
            <a:avLst/>
          </a:prstGeom>
          <a:solidFill>
            <a:srgbClr val="008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AU" b="1" dirty="0">
                <a:solidFill>
                  <a:schemeClr val="bg1"/>
                </a:solidFill>
                <a:cs typeface="Vrinda" pitchFamily="34" charset="0"/>
              </a:rPr>
              <a:t>www.comms-connect.com.au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4282" y="1142990"/>
            <a:ext cx="8572560" cy="865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materials available soon at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00246"/>
            <a:ext cx="9144000" cy="6826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46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melbourne.</a:t>
            </a:r>
            <a:r>
              <a:rPr kumimoji="0" lang="en-AU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9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comms-connect</a:t>
            </a:r>
            <a:r>
              <a:rPr kumimoji="0" lang="en-AU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46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.com.au</a:t>
            </a:r>
            <a:endParaRPr kumimoji="0" lang="en-AU" altLang="en-US" sz="4000" b="0" i="1" u="none" strike="noStrike" kern="1200" cap="none" spc="0" normalizeH="0" baseline="0" noProof="0" dirty="0" smtClean="0">
              <a:ln>
                <a:noFill/>
              </a:ln>
              <a:solidFill>
                <a:srgbClr val="1346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2643174" y="3286130"/>
            <a:ext cx="3673048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MAGAZINE PARTNER</a:t>
            </a:r>
          </a:p>
        </p:txBody>
      </p:sp>
      <p:pic>
        <p:nvPicPr>
          <p:cNvPr id="7" name="Picture 22" descr="CC_ma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882"/>
            <a:ext cx="1410319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http://www.wfmedia.com.au/wp-content/uploads/2016/03/WFevents_BO_Updated_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571882"/>
            <a:ext cx="147249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3286130"/>
            <a:ext cx="3673047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ASSOCIATION WITH</a:t>
            </a:r>
          </a:p>
        </p:txBody>
      </p:sp>
      <p:pic>
        <p:nvPicPr>
          <p:cNvPr id="10" name="Picture 13" descr="ARCIA-Logo-Print-Style-640x48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500444"/>
            <a:ext cx="1115821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214942" y="3286130"/>
            <a:ext cx="3673047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ORGANISED BY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</Words>
  <Application>Microsoft Office PowerPoint</Application>
  <PresentationFormat>On-screen Show (16:9)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Lauretta Williams</dc:creator>
  <cp:lastModifiedBy>Lauretta Williams</cp:lastModifiedBy>
  <cp:revision>14</cp:revision>
  <dcterms:created xsi:type="dcterms:W3CDTF">2016-08-02T06:52:53Z</dcterms:created>
  <dcterms:modified xsi:type="dcterms:W3CDTF">2016-09-13T02:00:40Z</dcterms:modified>
</cp:coreProperties>
</file>